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1" r:id="rId7"/>
    <p:sldId id="262" r:id="rId8"/>
    <p:sldId id="263" r:id="rId9"/>
    <p:sldId id="260" r:id="rId10"/>
    <p:sldId id="257" r:id="rId11"/>
    <p:sldId id="258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5DD0E1B0-067E-4AC3-9155-BEFE8EFE53F3}"/>
    <pc:docChg chg="modSld">
      <pc:chgData name="Walther Hensen" userId="35eade74-a145-4b3a-9e7a-07b2524e9625" providerId="ADAL" clId="{5DD0E1B0-067E-4AC3-9155-BEFE8EFE53F3}" dt="2019-11-19T08:41:12.253" v="21" actId="20577"/>
      <pc:docMkLst>
        <pc:docMk/>
      </pc:docMkLst>
      <pc:sldChg chg="modSp">
        <pc:chgData name="Walther Hensen" userId="35eade74-a145-4b3a-9e7a-07b2524e9625" providerId="ADAL" clId="{5DD0E1B0-067E-4AC3-9155-BEFE8EFE53F3}" dt="2019-11-19T08:41:12.253" v="21" actId="20577"/>
        <pc:sldMkLst>
          <pc:docMk/>
          <pc:sldMk cId="1390155274" sldId="263"/>
        </pc:sldMkLst>
        <pc:spChg chg="mod">
          <ac:chgData name="Walther Hensen" userId="35eade74-a145-4b3a-9e7a-07b2524e9625" providerId="ADAL" clId="{5DD0E1B0-067E-4AC3-9155-BEFE8EFE53F3}" dt="2019-11-19T08:41:12.253" v="21" actId="20577"/>
          <ac:spMkLst>
            <pc:docMk/>
            <pc:sldMk cId="1390155274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6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67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37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7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26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67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83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017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45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36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89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F865-E336-48BE-A296-45313C54F005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EEDD6-9901-4AB0-988A-7E24FC9100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34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lieucentraal.nl/minder-afval/afval-scheiden-en-recyclen/welk-afval-waa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Afvalscheiding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6 – communicatie over afvalscheiding</a:t>
            </a:r>
          </a:p>
        </p:txBody>
      </p:sp>
    </p:spTree>
    <p:extLst>
      <p:ext uri="{BB962C8B-B14F-4D97-AF65-F5344CB8AC3E}">
        <p14:creationId xmlns:p14="http://schemas.microsoft.com/office/powerpoint/2010/main" val="328447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Afvalscheiding huishoudelijk afval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Beleidslijnen overheid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Van 50% gescheiden afval naar 75%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Uitgangspunten:</a:t>
            </a:r>
          </a:p>
          <a:p>
            <a:r>
              <a:rPr lang="nl-NL" dirty="0"/>
              <a:t>Burgers bewust maken dat afval grondstof is.</a:t>
            </a:r>
          </a:p>
          <a:p>
            <a:r>
              <a:rPr lang="nl-NL" dirty="0"/>
              <a:t>Goed gedrag loont en de vervuiler betaald</a:t>
            </a:r>
          </a:p>
        </p:txBody>
      </p:sp>
      <p:pic>
        <p:nvPicPr>
          <p:cNvPr id="3074" name="Picture 2" descr="Gewenst gedrag en motiva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684" y="1401259"/>
            <a:ext cx="2848882" cy="520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85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burgers van afvalscheiding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Gaat kristal in de glasbak?</a:t>
            </a:r>
          </a:p>
          <a:p>
            <a:r>
              <a:rPr lang="nl-NL" dirty="0"/>
              <a:t>Kan Keukenpapier in de GFT bak?</a:t>
            </a:r>
          </a:p>
          <a:p>
            <a:r>
              <a:rPr lang="nl-NL" dirty="0"/>
              <a:t>Kan plasticfolie in de plasticcontainer?</a:t>
            </a:r>
          </a:p>
        </p:txBody>
      </p:sp>
    </p:spTree>
    <p:extLst>
      <p:ext uri="{BB962C8B-B14F-4D97-AF65-F5344CB8AC3E}">
        <p14:creationId xmlns:p14="http://schemas.microsoft.com/office/powerpoint/2010/main" val="381926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Voor bewoners in de wijk ga je in tweetallen een quiz van 20 vragen over afvalscheiding maken.</a:t>
            </a:r>
          </a:p>
          <a:p>
            <a:pPr marL="0" indent="0">
              <a:buNone/>
            </a:pPr>
            <a:r>
              <a:rPr lang="nl-NL" dirty="0"/>
              <a:t>Hiervoor gebruik je de afvalwijzer van de gemeente Tilburg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te leveren product:</a:t>
            </a:r>
          </a:p>
          <a:p>
            <a:pPr marL="0" indent="0">
              <a:buNone/>
            </a:pPr>
            <a:r>
              <a:rPr lang="nl-NL" dirty="0"/>
              <a:t>20 multiplechoicevragen met elk vier antwoordmogelijkheden.</a:t>
            </a:r>
          </a:p>
          <a:p>
            <a:pPr marL="0" indent="0">
              <a:buNone/>
            </a:pPr>
            <a:r>
              <a:rPr lang="nl-NL" dirty="0"/>
              <a:t>Naast deze vragen geef je tevens het correcte antwoord.</a:t>
            </a:r>
          </a:p>
        </p:txBody>
      </p:sp>
    </p:spTree>
    <p:extLst>
      <p:ext uri="{BB962C8B-B14F-4D97-AF65-F5344CB8AC3E}">
        <p14:creationId xmlns:p14="http://schemas.microsoft.com/office/powerpoint/2010/main" val="475215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Waar breng ik een gebroken kristalen vaas naar toe?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Glasbak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Restafval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Wacht tot ik voldoende afval heb en breng het dan naar de milieustraat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Chemisch afval</a:t>
            </a:r>
          </a:p>
          <a:p>
            <a:pPr marL="514350" indent="-514350">
              <a:buFont typeface="+mj-lt"/>
              <a:buAutoNum type="alphaLcParenR"/>
            </a:pPr>
            <a:endParaRPr lang="nl-NL" dirty="0"/>
          </a:p>
          <a:p>
            <a:pPr marL="0" indent="0">
              <a:buNone/>
            </a:pPr>
            <a:r>
              <a:rPr lang="nl-NL" dirty="0"/>
              <a:t>Antwoord b) is het goede antwoord. kristal verstoord de recycling van glas en je kunt kristal het beste inleveren bij het restafval. </a:t>
            </a:r>
          </a:p>
          <a:p>
            <a:pPr marL="0" indent="0">
              <a:buNone/>
            </a:pPr>
            <a:r>
              <a:rPr lang="nl-NL" i="1" dirty="0"/>
              <a:t>Mailen naar Walther!</a:t>
            </a:r>
          </a:p>
        </p:txBody>
      </p:sp>
    </p:spTree>
    <p:extLst>
      <p:ext uri="{BB962C8B-B14F-4D97-AF65-F5344CB8AC3E}">
        <p14:creationId xmlns:p14="http://schemas.microsoft.com/office/powerpoint/2010/main" val="139015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https://www.milieucentraal.nl/minder-afval/afval-scheiden-en-recyclen/welk-afval-waar/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978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Uitdagingen afvalscheiding</a:t>
            </a:r>
          </a:p>
        </p:txBody>
      </p:sp>
      <p:pic>
        <p:nvPicPr>
          <p:cNvPr id="1026" name="Picture 2" descr="Keuzestres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9" y="1674304"/>
            <a:ext cx="9704239" cy="451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172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Laagbouw – versus - hoogbouw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Afval op straat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Veel afval op straat in Arnhem na invoering nieuwe 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953" y="1825625"/>
            <a:ext cx="4912813" cy="276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5135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F29B5A-B278-4C63-AE8D-9C1695116D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91091A-A2EF-4FF7-B914-3B89D3F7BC33}"/>
</file>

<file path=customXml/itemProps3.xml><?xml version="1.0" encoding="utf-8"?>
<ds:datastoreItem xmlns:ds="http://schemas.openxmlformats.org/officeDocument/2006/customXml" ds:itemID="{94E6950F-AEA0-42BD-9F37-9E139C3000E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192</Words>
  <Application>Microsoft Office PowerPoint</Application>
  <PresentationFormat>Breedbeeld</PresentationFormat>
  <Paragraphs>35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Afvalscheiding </vt:lpstr>
      <vt:lpstr>Afvalscheiding huishoudelijk afval</vt:lpstr>
      <vt:lpstr>Wat weten burgers van afvalscheiding</vt:lpstr>
      <vt:lpstr>Opdracht</vt:lpstr>
      <vt:lpstr>Voorbeeld</vt:lpstr>
      <vt:lpstr>PowerPoint-presentatie</vt:lpstr>
      <vt:lpstr>Uitdagingen afvalscheiding</vt:lpstr>
      <vt:lpstr>Laagbouw – versus - hoogbouw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Afvalscheiding</dc:title>
  <dc:creator>Walther Hensen</dc:creator>
  <cp:lastModifiedBy>Walther Hensen</cp:lastModifiedBy>
  <cp:revision>9</cp:revision>
  <dcterms:created xsi:type="dcterms:W3CDTF">2017-10-09T09:32:36Z</dcterms:created>
  <dcterms:modified xsi:type="dcterms:W3CDTF">2019-11-19T08:41:23Z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